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40" r:id="rId2"/>
    <p:sldId id="567" r:id="rId3"/>
    <p:sldId id="566" r:id="rId4"/>
    <p:sldId id="565" r:id="rId5"/>
    <p:sldId id="569" r:id="rId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4545C3"/>
    <a:srgbClr val="3B4555"/>
    <a:srgbClr val="2F5395"/>
    <a:srgbClr val="0092D4"/>
    <a:srgbClr val="F8F8F8"/>
    <a:srgbClr val="4472C4"/>
    <a:srgbClr val="2E75B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9886" autoAdjust="0"/>
  </p:normalViewPr>
  <p:slideViewPr>
    <p:cSldViewPr snapToGrid="0" snapToObjects="1">
      <p:cViewPr>
        <p:scale>
          <a:sx n="82" d="100"/>
          <a:sy n="82" d="100"/>
        </p:scale>
        <p:origin x="-966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30574" cy="497205"/>
          </a:xfrm>
          <a:prstGeom prst="rect">
            <a:avLst/>
          </a:prstGeom>
        </p:spPr>
        <p:txBody>
          <a:bodyPr vert="horz" lIns="92739" tIns="46370" rIns="92739" bIns="463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1" y="4"/>
            <a:ext cx="2930574" cy="497205"/>
          </a:xfrm>
          <a:prstGeom prst="rect">
            <a:avLst/>
          </a:prstGeom>
        </p:spPr>
        <p:txBody>
          <a:bodyPr vert="horz" lIns="92739" tIns="46370" rIns="92739" bIns="46370" rtlCol="0"/>
          <a:lstStyle>
            <a:lvl1pPr algn="r">
              <a:defRPr sz="1200"/>
            </a:lvl1pPr>
          </a:lstStyle>
          <a:p>
            <a:fld id="{9D0B332F-9994-4107-B65D-83351D2E6DA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711"/>
            <a:ext cx="2930574" cy="497204"/>
          </a:xfrm>
          <a:prstGeom prst="rect">
            <a:avLst/>
          </a:prstGeom>
        </p:spPr>
        <p:txBody>
          <a:bodyPr vert="horz" lIns="92739" tIns="46370" rIns="92739" bIns="463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1" y="9443711"/>
            <a:ext cx="2930574" cy="497204"/>
          </a:xfrm>
          <a:prstGeom prst="rect">
            <a:avLst/>
          </a:prstGeom>
        </p:spPr>
        <p:txBody>
          <a:bodyPr vert="horz" lIns="92739" tIns="46370" rIns="92739" bIns="46370" rtlCol="0" anchor="b"/>
          <a:lstStyle>
            <a:lvl1pPr algn="r">
              <a:defRPr sz="1200"/>
            </a:lvl1pPr>
          </a:lstStyle>
          <a:p>
            <a:fld id="{E89243FC-5C7B-430F-81CE-80A515484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33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140" cy="497683"/>
          </a:xfrm>
          <a:prstGeom prst="rect">
            <a:avLst/>
          </a:prstGeom>
        </p:spPr>
        <p:txBody>
          <a:bodyPr vert="horz" lIns="92739" tIns="46370" rIns="92739" bIns="463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413" y="1"/>
            <a:ext cx="2929140" cy="497683"/>
          </a:xfrm>
          <a:prstGeom prst="rect">
            <a:avLst/>
          </a:prstGeom>
        </p:spPr>
        <p:txBody>
          <a:bodyPr vert="horz" lIns="92739" tIns="46370" rIns="92739" bIns="46370" rtlCol="0"/>
          <a:lstStyle>
            <a:lvl1pPr algn="r">
              <a:defRPr sz="1200"/>
            </a:lvl1pPr>
          </a:lstStyle>
          <a:p>
            <a:fld id="{177381BB-77ED-4DF7-9456-6C634343F7C2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9" tIns="46370" rIns="92739" bIns="463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957" y="4722419"/>
            <a:ext cx="5409252" cy="4474369"/>
          </a:xfrm>
          <a:prstGeom prst="rect">
            <a:avLst/>
          </a:prstGeom>
        </p:spPr>
        <p:txBody>
          <a:bodyPr vert="horz" lIns="92739" tIns="46370" rIns="92739" bIns="4637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2"/>
            <a:ext cx="2929140" cy="497682"/>
          </a:xfrm>
          <a:prstGeom prst="rect">
            <a:avLst/>
          </a:prstGeom>
        </p:spPr>
        <p:txBody>
          <a:bodyPr vert="horz" lIns="92739" tIns="46370" rIns="92739" bIns="463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413" y="9443242"/>
            <a:ext cx="2929140" cy="497682"/>
          </a:xfrm>
          <a:prstGeom prst="rect">
            <a:avLst/>
          </a:prstGeom>
        </p:spPr>
        <p:txBody>
          <a:bodyPr vert="horz" lIns="92739" tIns="46370" rIns="92739" bIns="46370" rtlCol="0" anchor="b"/>
          <a:lstStyle>
            <a:lvl1pPr algn="r">
              <a:defRPr sz="1200"/>
            </a:lvl1pPr>
          </a:lstStyle>
          <a:p>
            <a:fld id="{F4EC0738-D587-4693-9542-402CC7C28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sberbank.ru/ru/person/k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d/NNHCxmWTH0o1TQ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62" y="1"/>
            <a:ext cx="10169358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38918" y="571046"/>
            <a:ext cx="963990" cy="1253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1820434"/>
            <a:ext cx="7144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Противодействие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хищениям, совершаемым с использованием информационно-телекоммуникационных технологий</a:t>
            </a:r>
            <a:b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97B377-6C79-1003-9540-227BE5092B2E}"/>
              </a:ext>
            </a:extLst>
          </p:cNvPr>
          <p:cNvSpPr txBox="1"/>
          <p:nvPr/>
        </p:nvSpPr>
        <p:spPr>
          <a:xfrm>
            <a:off x="640080" y="5708823"/>
            <a:ext cx="610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Софья Юрьевна Балакирева,</a:t>
            </a:r>
            <a:b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 образования Кузбасса </a:t>
            </a:r>
            <a:endParaRPr lang="ru-RU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4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">
            <a:extLst>
              <a:ext uri="{FF2B5EF4-FFF2-40B4-BE49-F238E27FC236}">
                <a16:creationId xmlns="" xmlns:a16="http://schemas.microsoft.com/office/drawing/2014/main" id="{EDEFF634-4349-D492-BE9F-73EDFECD609F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-8816" y="0"/>
            <a:ext cx="585278" cy="1390650"/>
          </a:xfrm>
          <a:prstGeom prst="rect">
            <a:avLst/>
          </a:prstGeom>
          <a:ln>
            <a:noFill/>
          </a:ln>
        </p:spPr>
      </p:pic>
      <p:pic>
        <p:nvPicPr>
          <p:cNvPr id="48" name="Рисунок 4">
            <a:extLst>
              <a:ext uri="{FF2B5EF4-FFF2-40B4-BE49-F238E27FC236}">
                <a16:creationId xmlns="" xmlns:a16="http://schemas.microsoft.com/office/drawing/2014/main" id="{D73F81BC-80CB-3B7B-2FCC-5B91CB68CE76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-8816" y="0"/>
            <a:ext cx="585278" cy="139065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A0D6DE1C-B400-19AA-45AA-E509AA5CC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49" y="115760"/>
            <a:ext cx="1301604" cy="102268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9EB885A-1337-C44C-D35C-ECE8EBDAC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49" y="115760"/>
            <a:ext cx="1301604" cy="1022689"/>
          </a:xfrm>
          <a:prstGeom prst="rect">
            <a:avLst/>
          </a:prstGeom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E33AD1FF-DC1A-98B5-E15F-5D83B70A36A9}"/>
              </a:ext>
            </a:extLst>
          </p:cNvPr>
          <p:cNvCxnSpPr>
            <a:cxnSpLocks/>
          </p:cNvCxnSpPr>
          <p:nvPr/>
        </p:nvCxnSpPr>
        <p:spPr>
          <a:xfrm>
            <a:off x="799459" y="998366"/>
            <a:ext cx="97759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69145" y="233660"/>
            <a:ext cx="7345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www.sberbank.ru/ru/person/kibrary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9" y="233660"/>
            <a:ext cx="2904088" cy="6227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25926" r="5256" b="22616"/>
          <a:stretch/>
        </p:blipFill>
        <p:spPr bwMode="auto">
          <a:xfrm>
            <a:off x="7060555" y="1138449"/>
            <a:ext cx="4178461" cy="532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70" y="2326510"/>
            <a:ext cx="2824223" cy="2824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5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">
            <a:extLst>
              <a:ext uri="{FF2B5EF4-FFF2-40B4-BE49-F238E27FC236}">
                <a16:creationId xmlns="" xmlns:a16="http://schemas.microsoft.com/office/drawing/2014/main" id="{EDEFF634-4349-D492-BE9F-73EDFECD609F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-8816" y="0"/>
            <a:ext cx="585278" cy="1390650"/>
          </a:xfrm>
          <a:prstGeom prst="rect">
            <a:avLst/>
          </a:prstGeom>
          <a:ln>
            <a:noFill/>
          </a:ln>
        </p:spPr>
      </p:pic>
      <p:pic>
        <p:nvPicPr>
          <p:cNvPr id="48" name="Рисунок 4">
            <a:extLst>
              <a:ext uri="{FF2B5EF4-FFF2-40B4-BE49-F238E27FC236}">
                <a16:creationId xmlns="" xmlns:a16="http://schemas.microsoft.com/office/drawing/2014/main" id="{D73F81BC-80CB-3B7B-2FCC-5B91CB68CE76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-8816" y="0"/>
            <a:ext cx="585278" cy="139065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A0D6DE1C-B400-19AA-45AA-E509AA5CC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49" y="115760"/>
            <a:ext cx="1301604" cy="102268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9EB885A-1337-C44C-D35C-ECE8EBDAC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49" y="115760"/>
            <a:ext cx="1301604" cy="1022689"/>
          </a:xfrm>
          <a:prstGeom prst="rect">
            <a:avLst/>
          </a:prstGeom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E33AD1FF-DC1A-98B5-E15F-5D83B70A36A9}"/>
              </a:ext>
            </a:extLst>
          </p:cNvPr>
          <p:cNvCxnSpPr>
            <a:cxnSpLocks/>
          </p:cNvCxnSpPr>
          <p:nvPr/>
        </p:nvCxnSpPr>
        <p:spPr>
          <a:xfrm>
            <a:off x="799459" y="998366"/>
            <a:ext cx="97759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5" y="1506397"/>
            <a:ext cx="4057485" cy="385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462" y="5686593"/>
            <a:ext cx="451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disk.yandex.ru/d/NNHCxmWTH0o1TQ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92862" y="1390650"/>
            <a:ext cx="6516546" cy="440120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kern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Аудиоролики</a:t>
            </a:r>
            <a:r>
              <a:rPr lang="ru-RU" sz="2000" b="1" kern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видеоролики по основным схемам финансового </a:t>
            </a:r>
            <a:r>
              <a:rPr lang="ru-RU" sz="2000" b="1" kern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кибермошенничества</a:t>
            </a:r>
            <a:r>
              <a:rPr lang="ru-RU" sz="2000" b="1" kern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способам им противодействия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Видеоролики по профилактике финансового </a:t>
            </a:r>
            <a:r>
              <a:rPr lang="ru-RU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кибермошенничества</a:t>
            </a: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от партнеров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kern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Листовка «Из рук в руки» - основные правила противодействия финансовому </a:t>
            </a:r>
            <a:r>
              <a:rPr lang="ru-RU" sz="2000" b="1" kern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кибермошенничеству</a:t>
            </a:r>
            <a:endParaRPr lang="ru-RU" sz="2000" b="1" kern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kern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Презентация «Мошеннические схемы и как их избежать»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Визитка «полезные цифровые сервисы по финансовой грамотности</a:t>
            </a:r>
            <a:r>
              <a:rPr lang="ru-RU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7291" y="219919"/>
            <a:ext cx="54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ПОЛЕЗНЫЕ ССЫЛКИ</a:t>
            </a:r>
            <a:endParaRPr lang="ru-RU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7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8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763"/>
            <a:ext cx="106997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126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10614</TotalTime>
  <Words>70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Гераськина</cp:lastModifiedBy>
  <cp:revision>1396</cp:revision>
  <cp:lastPrinted>2023-10-23T12:43:22Z</cp:lastPrinted>
  <dcterms:created xsi:type="dcterms:W3CDTF">2019-04-02T07:58:05Z</dcterms:created>
  <dcterms:modified xsi:type="dcterms:W3CDTF">2024-04-27T03:07:59Z</dcterms:modified>
</cp:coreProperties>
</file>